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Barlow Bold" panose="020B0600000101010101" charset="0"/>
      <p:regular r:id="rId14"/>
    </p:embeddedFont>
    <p:embeddedFont>
      <p:font typeface="Barlow Semi-Bold" panose="020B0600000101010101" charset="0"/>
      <p:regular r:id="rId15"/>
    </p:embeddedFont>
    <p:embeddedFont>
      <p:font typeface="Barlow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2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7293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15757" y="3431930"/>
            <a:ext cx="17056485" cy="230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 dirty="0" err="1">
                <a:solidFill>
                  <a:srgbClr val="211F1C"/>
                </a:solidFill>
                <a:latin typeface="Barlow Bold"/>
              </a:rPr>
              <a:t>Mushion</a:t>
            </a:r>
            <a:endParaRPr lang="en-US" sz="17163" dirty="0">
              <a:solidFill>
                <a:srgbClr val="211F1C"/>
              </a:solidFill>
              <a:latin typeface="Barlow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33600" y="9043238"/>
            <a:ext cx="1907973" cy="432385"/>
            <a:chOff x="0" y="0"/>
            <a:chExt cx="5494963" cy="12452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94963" cy="1245268"/>
            </a:xfrm>
            <a:custGeom>
              <a:avLst/>
              <a:gdLst/>
              <a:ahLst/>
              <a:cxnLst/>
              <a:rect l="l" t="t" r="r" b="b"/>
              <a:pathLst>
                <a:path w="5494963" h="1245268">
                  <a:moveTo>
                    <a:pt x="125788" y="0"/>
                  </a:moveTo>
                  <a:lnTo>
                    <a:pt x="5369175" y="0"/>
                  </a:lnTo>
                  <a:cubicBezTo>
                    <a:pt x="5438646" y="0"/>
                    <a:pt x="5494963" y="56317"/>
                    <a:pt x="5494963" y="125788"/>
                  </a:cubicBezTo>
                  <a:lnTo>
                    <a:pt x="5494963" y="1119480"/>
                  </a:lnTo>
                  <a:cubicBezTo>
                    <a:pt x="5494963" y="1152841"/>
                    <a:pt x="5481710" y="1184836"/>
                    <a:pt x="5458121" y="1208425"/>
                  </a:cubicBezTo>
                  <a:cubicBezTo>
                    <a:pt x="5434531" y="1232015"/>
                    <a:pt x="5402537" y="1245268"/>
                    <a:pt x="5369175" y="1245268"/>
                  </a:cubicBezTo>
                  <a:lnTo>
                    <a:pt x="125788" y="1245268"/>
                  </a:lnTo>
                  <a:cubicBezTo>
                    <a:pt x="56317" y="1245268"/>
                    <a:pt x="0" y="1188951"/>
                    <a:pt x="0" y="1119480"/>
                  </a:cubicBezTo>
                  <a:lnTo>
                    <a:pt x="0" y="125788"/>
                  </a:lnTo>
                  <a:cubicBezTo>
                    <a:pt x="0" y="56317"/>
                    <a:pt x="56317" y="0"/>
                    <a:pt x="125788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494963" cy="1292893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b="1" spc="211" dirty="0" err="1">
                  <a:solidFill>
                    <a:srgbClr val="211F1C"/>
                  </a:solidFill>
                  <a:latin typeface="+mj-ea"/>
                  <a:ea typeface="+mj-ea"/>
                </a:rPr>
                <a:t>신규섭</a:t>
              </a:r>
              <a:endParaRPr lang="en-US" sz="1439" b="1" spc="211" dirty="0">
                <a:solidFill>
                  <a:srgbClr val="211F1C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55201" y="4974561"/>
            <a:ext cx="3904425" cy="1520262"/>
            <a:chOff x="0" y="0"/>
            <a:chExt cx="5205900" cy="2027016"/>
          </a:xfrm>
        </p:grpSpPr>
        <p:sp>
          <p:nvSpPr>
            <p:cNvPr id="10" name="Freeform 10"/>
            <p:cNvSpPr/>
            <p:nvPr/>
          </p:nvSpPr>
          <p:spPr>
            <a:xfrm rot="-646737">
              <a:off x="57404" y="466417"/>
              <a:ext cx="5091093" cy="1094183"/>
            </a:xfrm>
            <a:custGeom>
              <a:avLst/>
              <a:gdLst/>
              <a:ahLst/>
              <a:cxnLst/>
              <a:rect l="l" t="t" r="r" b="b"/>
              <a:pathLst>
                <a:path w="5091093" h="109418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367" t="-175930" r="-8781" b="-423912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 rot="-646737">
              <a:off x="881684" y="670786"/>
              <a:ext cx="3402541" cy="470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1999" spc="293">
                  <a:solidFill>
                    <a:srgbClr val="FFFFFF"/>
                  </a:solidFill>
                  <a:latin typeface="Barlow"/>
                </a:rPr>
                <a:t>Fashion &amp; Music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3352800" y="3695700"/>
            <a:ext cx="1537375" cy="1469690"/>
          </a:xfrm>
          <a:custGeom>
            <a:avLst/>
            <a:gdLst/>
            <a:ahLst/>
            <a:cxnLst/>
            <a:rect l="l" t="t" r="r" b="b"/>
            <a:pathLst>
              <a:path w="1926890" h="1926890">
                <a:moveTo>
                  <a:pt x="0" y="0"/>
                </a:moveTo>
                <a:lnTo>
                  <a:pt x="1926891" y="0"/>
                </a:lnTo>
                <a:lnTo>
                  <a:pt x="1926891" y="1926891"/>
                </a:lnTo>
                <a:lnTo>
                  <a:pt x="0" y="1926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09625" y="764460"/>
            <a:ext cx="4018637" cy="34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8"/>
              </a:lnSpc>
              <a:spcBef>
                <a:spcPct val="0"/>
              </a:spcBef>
            </a:pPr>
            <a:r>
              <a:rPr lang="en-US" sz="2039" spc="299">
                <a:solidFill>
                  <a:srgbClr val="211F1C"/>
                </a:solidFill>
                <a:latin typeface="Barlow Semi-Bold"/>
              </a:rPr>
              <a:t>2024.05</a:t>
            </a:r>
          </a:p>
        </p:txBody>
      </p:sp>
      <p:grpSp>
        <p:nvGrpSpPr>
          <p:cNvPr id="20" name="Group 6"/>
          <p:cNvGrpSpPr/>
          <p:nvPr/>
        </p:nvGrpSpPr>
        <p:grpSpPr>
          <a:xfrm>
            <a:off x="1524000" y="9043237"/>
            <a:ext cx="749132" cy="432385"/>
            <a:chOff x="0" y="0"/>
            <a:chExt cx="5494963" cy="1245268"/>
          </a:xfrm>
        </p:grpSpPr>
        <p:sp>
          <p:nvSpPr>
            <p:cNvPr id="21" name="Freeform 7"/>
            <p:cNvSpPr/>
            <p:nvPr/>
          </p:nvSpPr>
          <p:spPr>
            <a:xfrm>
              <a:off x="0" y="0"/>
              <a:ext cx="5494963" cy="1245268"/>
            </a:xfrm>
            <a:custGeom>
              <a:avLst/>
              <a:gdLst/>
              <a:ahLst/>
              <a:cxnLst/>
              <a:rect l="l" t="t" r="r" b="b"/>
              <a:pathLst>
                <a:path w="5494963" h="1245268">
                  <a:moveTo>
                    <a:pt x="125788" y="0"/>
                  </a:moveTo>
                  <a:lnTo>
                    <a:pt x="5369175" y="0"/>
                  </a:lnTo>
                  <a:cubicBezTo>
                    <a:pt x="5438646" y="0"/>
                    <a:pt x="5494963" y="56317"/>
                    <a:pt x="5494963" y="125788"/>
                  </a:cubicBezTo>
                  <a:lnTo>
                    <a:pt x="5494963" y="1119480"/>
                  </a:lnTo>
                  <a:cubicBezTo>
                    <a:pt x="5494963" y="1152841"/>
                    <a:pt x="5481710" y="1184836"/>
                    <a:pt x="5458121" y="1208425"/>
                  </a:cubicBezTo>
                  <a:cubicBezTo>
                    <a:pt x="5434531" y="1232015"/>
                    <a:pt x="5402537" y="1245268"/>
                    <a:pt x="5369175" y="1245268"/>
                  </a:cubicBezTo>
                  <a:lnTo>
                    <a:pt x="125788" y="1245268"/>
                  </a:lnTo>
                  <a:cubicBezTo>
                    <a:pt x="56317" y="1245268"/>
                    <a:pt x="0" y="1188951"/>
                    <a:pt x="0" y="1119480"/>
                  </a:cubicBezTo>
                  <a:lnTo>
                    <a:pt x="0" y="125788"/>
                  </a:lnTo>
                  <a:cubicBezTo>
                    <a:pt x="0" y="56317"/>
                    <a:pt x="56317" y="0"/>
                    <a:pt x="125788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8"/>
            <p:cNvSpPr txBox="1"/>
            <p:nvPr/>
          </p:nvSpPr>
          <p:spPr>
            <a:xfrm>
              <a:off x="0" y="-47625"/>
              <a:ext cx="5494963" cy="1292893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ko-KR" altLang="en-US" sz="1439" b="1" spc="211" dirty="0" smtClean="0">
                  <a:solidFill>
                    <a:srgbClr val="211F1C"/>
                  </a:solidFill>
                  <a:latin typeface="+mj-ea"/>
                  <a:ea typeface="+mj-ea"/>
                </a:rPr>
                <a:t>이름</a:t>
              </a:r>
              <a:endParaRPr lang="en-US" sz="1439" b="1" spc="211" dirty="0">
                <a:solidFill>
                  <a:srgbClr val="211F1C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7052" y="1510423"/>
            <a:ext cx="7753288" cy="4123254"/>
          </a:xfrm>
          <a:custGeom>
            <a:avLst/>
            <a:gdLst/>
            <a:ahLst/>
            <a:cxnLst/>
            <a:rect l="l" t="t" r="r" b="b"/>
            <a:pathLst>
              <a:path w="7753288" h="4123254">
                <a:moveTo>
                  <a:pt x="0" y="0"/>
                </a:moveTo>
                <a:lnTo>
                  <a:pt x="7753288" y="0"/>
                </a:lnTo>
                <a:lnTo>
                  <a:pt x="7753288" y="4123253"/>
                </a:lnTo>
                <a:lnTo>
                  <a:pt x="0" y="4123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15" r="-659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28423" y="1510423"/>
            <a:ext cx="7696834" cy="4006258"/>
          </a:xfrm>
          <a:custGeom>
            <a:avLst/>
            <a:gdLst/>
            <a:ahLst/>
            <a:cxnLst/>
            <a:rect l="l" t="t" r="r" b="b"/>
            <a:pathLst>
              <a:path w="7696834" h="4006258">
                <a:moveTo>
                  <a:pt x="0" y="0"/>
                </a:moveTo>
                <a:lnTo>
                  <a:pt x="7696834" y="0"/>
                </a:lnTo>
                <a:lnTo>
                  <a:pt x="7696834" y="4006258"/>
                </a:lnTo>
                <a:lnTo>
                  <a:pt x="0" y="4006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03" r="-3045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7052" y="5847070"/>
            <a:ext cx="6233428" cy="4099881"/>
          </a:xfrm>
          <a:custGeom>
            <a:avLst/>
            <a:gdLst/>
            <a:ahLst/>
            <a:cxnLst/>
            <a:rect l="l" t="t" r="r" b="b"/>
            <a:pathLst>
              <a:path w="6233428" h="4099881">
                <a:moveTo>
                  <a:pt x="0" y="0"/>
                </a:moveTo>
                <a:lnTo>
                  <a:pt x="6233428" y="0"/>
                </a:lnTo>
                <a:lnTo>
                  <a:pt x="6233428" y="4099881"/>
                </a:lnTo>
                <a:lnTo>
                  <a:pt x="0" y="4099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13" r="-185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8423" y="5847070"/>
            <a:ext cx="5718998" cy="4315475"/>
          </a:xfrm>
          <a:custGeom>
            <a:avLst/>
            <a:gdLst/>
            <a:ahLst/>
            <a:cxnLst/>
            <a:rect l="l" t="t" r="r" b="b"/>
            <a:pathLst>
              <a:path w="5718998" h="4315475">
                <a:moveTo>
                  <a:pt x="0" y="0"/>
                </a:moveTo>
                <a:lnTo>
                  <a:pt x="5718998" y="0"/>
                </a:lnTo>
                <a:lnTo>
                  <a:pt x="5718998" y="4315475"/>
                </a:lnTo>
                <a:lnTo>
                  <a:pt x="0" y="4315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048" r="-3027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9154" y="541413"/>
            <a:ext cx="14797046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게시판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목록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,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상세보기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,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댓글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,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게시글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수정</a:t>
            </a: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algn="l">
              <a:lnSpc>
                <a:spcPts val="6053"/>
              </a:lnSpc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marL="0" lvl="0" indent="0" algn="l">
              <a:lnSpc>
                <a:spcPts val="6053"/>
              </a:lnSpc>
              <a:spcBef>
                <a:spcPct val="0"/>
              </a:spcBef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2698" y="-580404"/>
            <a:ext cx="24765098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09625" y="3669663"/>
            <a:ext cx="4993936" cy="4791729"/>
            <a:chOff x="0" y="0"/>
            <a:chExt cx="1315275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47032" y="3669663"/>
            <a:ext cx="4993936" cy="4791729"/>
            <a:chOff x="0" y="0"/>
            <a:chExt cx="1315275" cy="12620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84439" y="3669663"/>
            <a:ext cx="4993936" cy="4791729"/>
            <a:chOff x="0" y="0"/>
            <a:chExt cx="1315275" cy="12620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chemeClr val="bg1"/>
            </a:solidFill>
            <a:ln w="19050"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0020" y="4632575"/>
            <a:ext cx="4133146" cy="1930779"/>
          </a:xfrm>
          <a:custGeom>
            <a:avLst/>
            <a:gdLst/>
            <a:ahLst/>
            <a:cxnLst/>
            <a:rect l="l" t="t" r="r" b="b"/>
            <a:pathLst>
              <a:path w="4133146" h="1930779">
                <a:moveTo>
                  <a:pt x="0" y="0"/>
                </a:moveTo>
                <a:lnTo>
                  <a:pt x="4133146" y="0"/>
                </a:lnTo>
                <a:lnTo>
                  <a:pt x="4133146" y="1930779"/>
                </a:lnTo>
                <a:lnTo>
                  <a:pt x="0" y="193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60051" y="3870564"/>
            <a:ext cx="2367897" cy="3454801"/>
          </a:xfrm>
          <a:custGeom>
            <a:avLst/>
            <a:gdLst/>
            <a:ahLst/>
            <a:cxnLst/>
            <a:rect l="l" t="t" r="r" b="b"/>
            <a:pathLst>
              <a:path w="2367897" h="3454801">
                <a:moveTo>
                  <a:pt x="0" y="0"/>
                </a:moveTo>
                <a:lnTo>
                  <a:pt x="2367898" y="0"/>
                </a:lnTo>
                <a:lnTo>
                  <a:pt x="2367898" y="3454801"/>
                </a:lnTo>
                <a:lnTo>
                  <a:pt x="0" y="3454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979592" y="3870564"/>
            <a:ext cx="2003629" cy="3454801"/>
          </a:xfrm>
          <a:custGeom>
            <a:avLst/>
            <a:gdLst/>
            <a:ahLst/>
            <a:cxnLst/>
            <a:rect l="l" t="t" r="r" b="b"/>
            <a:pathLst>
              <a:path w="2003629" h="3454801">
                <a:moveTo>
                  <a:pt x="0" y="0"/>
                </a:moveTo>
                <a:lnTo>
                  <a:pt x="2003629" y="0"/>
                </a:lnTo>
                <a:lnTo>
                  <a:pt x="2003629" y="3454801"/>
                </a:lnTo>
                <a:lnTo>
                  <a:pt x="0" y="3454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67514" y="7642641"/>
            <a:ext cx="300918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기능</a:t>
            </a:r>
            <a:r>
              <a:rPr lang="en-US" sz="2800" b="1" spc="399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정의서</a:t>
            </a:r>
            <a:endParaRPr lang="en-US" sz="2800" b="1" spc="399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44165" y="1365327"/>
            <a:ext cx="13999670" cy="99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211F1C"/>
                </a:solidFill>
                <a:latin typeface="+mj-ea"/>
                <a:ea typeface="+mj-ea"/>
              </a:rPr>
              <a:t>프로젝트</a:t>
            </a:r>
            <a:r>
              <a:rPr lang="en-US" sz="6000" b="1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6000" b="1" dirty="0" err="1">
                <a:solidFill>
                  <a:srgbClr val="211F1C"/>
                </a:solidFill>
                <a:latin typeface="+mj-ea"/>
                <a:ea typeface="+mj-ea"/>
              </a:rPr>
              <a:t>구상</a:t>
            </a:r>
            <a:endParaRPr lang="en-US" sz="6000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75208" y="7642641"/>
            <a:ext cx="372305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음악</a:t>
            </a:r>
            <a:r>
              <a:rPr lang="en-US" sz="2800" b="1" spc="399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카테고리</a:t>
            </a:r>
            <a:endParaRPr lang="en-US" sz="2800" b="1" spc="399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62071" y="7642641"/>
            <a:ext cx="361597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패션</a:t>
            </a:r>
            <a:r>
              <a:rPr lang="en-US" sz="2800" b="1" spc="399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2800" b="1" spc="399" dirty="0" err="1">
                <a:solidFill>
                  <a:srgbClr val="211F1C"/>
                </a:solidFill>
                <a:latin typeface="+mj-ea"/>
                <a:ea typeface="+mj-ea"/>
              </a:rPr>
              <a:t>카테고리</a:t>
            </a:r>
            <a:endParaRPr lang="en-US" sz="2800" b="1" spc="399" dirty="0">
              <a:solidFill>
                <a:srgbClr val="211F1C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09647" y="916292"/>
            <a:ext cx="12050322" cy="8771688"/>
          </a:xfrm>
          <a:custGeom>
            <a:avLst/>
            <a:gdLst/>
            <a:ahLst/>
            <a:cxnLst/>
            <a:rect l="l" t="t" r="r" b="b"/>
            <a:pathLst>
              <a:path w="12050322" h="8771688">
                <a:moveTo>
                  <a:pt x="0" y="0"/>
                </a:moveTo>
                <a:lnTo>
                  <a:pt x="12050322" y="0"/>
                </a:lnTo>
                <a:lnTo>
                  <a:pt x="12050322" y="8771689"/>
                </a:lnTo>
                <a:lnTo>
                  <a:pt x="0" y="8771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04825" y="408337"/>
            <a:ext cx="2048098" cy="94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9"/>
              </a:lnSpc>
              <a:spcBef>
                <a:spcPct val="0"/>
              </a:spcBef>
            </a:pPr>
            <a:r>
              <a:rPr lang="en-US" sz="6999" dirty="0">
                <a:solidFill>
                  <a:srgbClr val="211F1C"/>
                </a:solidFill>
                <a:latin typeface="Barlow Bold"/>
              </a:rPr>
              <a:t>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3646" y="1938904"/>
            <a:ext cx="16095654" cy="7704118"/>
          </a:xfrm>
          <a:custGeom>
            <a:avLst/>
            <a:gdLst/>
            <a:ahLst/>
            <a:cxnLst/>
            <a:rect l="l" t="t" r="r" b="b"/>
            <a:pathLst>
              <a:path w="16095654" h="7704118">
                <a:moveTo>
                  <a:pt x="0" y="0"/>
                </a:moveTo>
                <a:lnTo>
                  <a:pt x="16095654" y="0"/>
                </a:lnTo>
                <a:lnTo>
                  <a:pt x="16095654" y="7704118"/>
                </a:lnTo>
                <a:lnTo>
                  <a:pt x="0" y="770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350" y="541413"/>
            <a:ext cx="346586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211F1C"/>
                </a:solidFill>
                <a:latin typeface="+mj-ea"/>
                <a:ea typeface="+mj-ea"/>
              </a:rPr>
              <a:t>메인</a:t>
            </a:r>
            <a:r>
              <a:rPr lang="en-US" sz="6000" b="1" dirty="0">
                <a:solidFill>
                  <a:srgbClr val="211F1C"/>
                </a:solidFill>
                <a:latin typeface="+mj-ea"/>
                <a:ea typeface="+mj-ea"/>
              </a:rPr>
              <a:t> 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1549" y="1741222"/>
            <a:ext cx="12424901" cy="5552664"/>
          </a:xfrm>
          <a:custGeom>
            <a:avLst/>
            <a:gdLst/>
            <a:ahLst/>
            <a:cxnLst/>
            <a:rect l="l" t="t" r="r" b="b"/>
            <a:pathLst>
              <a:path w="12424901" h="5552664">
                <a:moveTo>
                  <a:pt x="0" y="0"/>
                </a:moveTo>
                <a:lnTo>
                  <a:pt x="12424902" y="0"/>
                </a:lnTo>
                <a:lnTo>
                  <a:pt x="12424902" y="5552663"/>
                </a:lnTo>
                <a:lnTo>
                  <a:pt x="0" y="555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1549" y="5678822"/>
            <a:ext cx="12424901" cy="4608178"/>
          </a:xfrm>
          <a:custGeom>
            <a:avLst/>
            <a:gdLst/>
            <a:ahLst/>
            <a:cxnLst/>
            <a:rect l="l" t="t" r="r" b="b"/>
            <a:pathLst>
              <a:path w="12424901" h="4608178">
                <a:moveTo>
                  <a:pt x="0" y="0"/>
                </a:moveTo>
                <a:lnTo>
                  <a:pt x="12424902" y="0"/>
                </a:lnTo>
                <a:lnTo>
                  <a:pt x="12424902" y="4608178"/>
                </a:lnTo>
                <a:lnTo>
                  <a:pt x="0" y="4608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5" t="-22099" r="-1095" b="-93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4350" y="541413"/>
            <a:ext cx="429014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211F1C"/>
                </a:solidFill>
                <a:latin typeface="+mj-ea"/>
                <a:ea typeface="+mj-ea"/>
              </a:rPr>
              <a:t>메인</a:t>
            </a:r>
            <a:r>
              <a:rPr lang="en-US" sz="6000" b="1" dirty="0">
                <a:solidFill>
                  <a:srgbClr val="211F1C"/>
                </a:solidFill>
                <a:latin typeface="+mj-ea"/>
                <a:ea typeface="+mj-ea"/>
              </a:rPr>
              <a:t> </a:t>
            </a:r>
            <a:r>
              <a:rPr lang="en-US" sz="6000" b="1" dirty="0" err="1">
                <a:solidFill>
                  <a:srgbClr val="211F1C"/>
                </a:solidFill>
                <a:latin typeface="+mj-ea"/>
                <a:ea typeface="+mj-ea"/>
              </a:rPr>
              <a:t>페이지</a:t>
            </a:r>
            <a:endParaRPr lang="en-US" sz="6000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9530" y="1757707"/>
            <a:ext cx="9270989" cy="5000270"/>
          </a:xfrm>
          <a:custGeom>
            <a:avLst/>
            <a:gdLst/>
            <a:ahLst/>
            <a:cxnLst/>
            <a:rect l="l" t="t" r="r" b="b"/>
            <a:pathLst>
              <a:path w="9270989" h="5000270">
                <a:moveTo>
                  <a:pt x="0" y="0"/>
                </a:moveTo>
                <a:lnTo>
                  <a:pt x="9270989" y="0"/>
                </a:lnTo>
                <a:lnTo>
                  <a:pt x="9270989" y="5000271"/>
                </a:lnTo>
                <a:lnTo>
                  <a:pt x="0" y="500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8" r="-72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154" y="541413"/>
            <a:ext cx="8624846" cy="157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로그인</a:t>
            </a: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,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회원가입</a:t>
            </a: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marL="0" lvl="0" indent="0" algn="l">
              <a:lnSpc>
                <a:spcPts val="6053"/>
              </a:lnSpc>
              <a:spcBef>
                <a:spcPct val="0"/>
              </a:spcBef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378948" y="4558818"/>
            <a:ext cx="9880352" cy="5196060"/>
          </a:xfrm>
          <a:custGeom>
            <a:avLst/>
            <a:gdLst/>
            <a:ahLst/>
            <a:cxnLst/>
            <a:rect l="l" t="t" r="r" b="b"/>
            <a:pathLst>
              <a:path w="9880352" h="5196060">
                <a:moveTo>
                  <a:pt x="0" y="0"/>
                </a:moveTo>
                <a:lnTo>
                  <a:pt x="9880352" y="0"/>
                </a:lnTo>
                <a:lnTo>
                  <a:pt x="9880352" y="5196060"/>
                </a:lnTo>
                <a:lnTo>
                  <a:pt x="0" y="5196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05" r="-467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4078" y="1999977"/>
            <a:ext cx="15780829" cy="7372606"/>
          </a:xfrm>
          <a:custGeom>
            <a:avLst/>
            <a:gdLst/>
            <a:ahLst/>
            <a:cxnLst/>
            <a:rect l="l" t="t" r="r" b="b"/>
            <a:pathLst>
              <a:path w="15780829" h="7372606">
                <a:moveTo>
                  <a:pt x="0" y="0"/>
                </a:moveTo>
                <a:lnTo>
                  <a:pt x="15780829" y="0"/>
                </a:lnTo>
                <a:lnTo>
                  <a:pt x="15780829" y="7372606"/>
                </a:lnTo>
                <a:lnTo>
                  <a:pt x="0" y="7372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154" y="541413"/>
            <a:ext cx="4285343" cy="157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프로필</a:t>
            </a: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marL="0" lvl="0" indent="0" algn="l">
              <a:lnSpc>
                <a:spcPts val="6053"/>
              </a:lnSpc>
              <a:spcBef>
                <a:spcPct val="0"/>
              </a:spcBef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601766" y="9633545"/>
            <a:ext cx="7084469" cy="432385"/>
            <a:chOff x="0" y="0"/>
            <a:chExt cx="20403270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403269" cy="1245268"/>
            </a:xfrm>
            <a:custGeom>
              <a:avLst/>
              <a:gdLst/>
              <a:ahLst/>
              <a:cxnLst/>
              <a:rect l="l" t="t" r="r" b="b"/>
              <a:pathLst>
                <a:path w="20403269" h="1245268">
                  <a:moveTo>
                    <a:pt x="33877" y="0"/>
                  </a:moveTo>
                  <a:lnTo>
                    <a:pt x="20369392" y="0"/>
                  </a:lnTo>
                  <a:cubicBezTo>
                    <a:pt x="20378378" y="0"/>
                    <a:pt x="20386994" y="3569"/>
                    <a:pt x="20393347" y="9922"/>
                  </a:cubicBezTo>
                  <a:cubicBezTo>
                    <a:pt x="20399701" y="16275"/>
                    <a:pt x="20403269" y="24892"/>
                    <a:pt x="20403269" y="33877"/>
                  </a:cubicBezTo>
                  <a:lnTo>
                    <a:pt x="20403269" y="1211391"/>
                  </a:lnTo>
                  <a:cubicBezTo>
                    <a:pt x="20403269" y="1220376"/>
                    <a:pt x="20399701" y="1228992"/>
                    <a:pt x="20393347" y="1235346"/>
                  </a:cubicBezTo>
                  <a:cubicBezTo>
                    <a:pt x="20386994" y="1241699"/>
                    <a:pt x="20378378" y="1245268"/>
                    <a:pt x="20369392" y="1245268"/>
                  </a:cubicBezTo>
                  <a:lnTo>
                    <a:pt x="33877" y="1245268"/>
                  </a:lnTo>
                  <a:cubicBezTo>
                    <a:pt x="24892" y="1245268"/>
                    <a:pt x="16275" y="1241699"/>
                    <a:pt x="9922" y="1235346"/>
                  </a:cubicBezTo>
                  <a:cubicBezTo>
                    <a:pt x="3569" y="1228992"/>
                    <a:pt x="0" y="1220376"/>
                    <a:pt x="0" y="1211391"/>
                  </a:cubicBezTo>
                  <a:lnTo>
                    <a:pt x="0" y="33877"/>
                  </a:lnTo>
                  <a:cubicBezTo>
                    <a:pt x="0" y="24892"/>
                    <a:pt x="3569" y="16275"/>
                    <a:pt x="9922" y="9922"/>
                  </a:cubicBezTo>
                  <a:cubicBezTo>
                    <a:pt x="16275" y="3569"/>
                    <a:pt x="24892" y="0"/>
                    <a:pt x="3387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403270" cy="1311943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프로필은</a:t>
              </a:r>
              <a:r>
                <a:rPr lang="en-US" sz="2000" b="1" spc="294" dirty="0">
                  <a:solidFill>
                    <a:srgbClr val="211F1C"/>
                  </a:solidFill>
                  <a:latin typeface="+mj-ea"/>
                  <a:ea typeface="+mj-ea"/>
                </a:rPr>
                <a:t> </a:t>
              </a: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본인</a:t>
              </a:r>
              <a:r>
                <a:rPr lang="en-US" sz="2000" b="1" spc="294" dirty="0">
                  <a:solidFill>
                    <a:srgbClr val="211F1C"/>
                  </a:solidFill>
                  <a:latin typeface="+mj-ea"/>
                  <a:ea typeface="+mj-ea"/>
                </a:rPr>
                <a:t> </a:t>
              </a: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인증</a:t>
              </a:r>
              <a:r>
                <a:rPr lang="en-US" sz="2000" b="1" spc="294" dirty="0">
                  <a:solidFill>
                    <a:srgbClr val="211F1C"/>
                  </a:solidFill>
                  <a:latin typeface="+mj-ea"/>
                  <a:ea typeface="+mj-ea"/>
                </a:rPr>
                <a:t> 후 </a:t>
              </a: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개인정보</a:t>
              </a:r>
              <a:r>
                <a:rPr lang="en-US" sz="2000" b="1" spc="294" dirty="0">
                  <a:solidFill>
                    <a:srgbClr val="211F1C"/>
                  </a:solidFill>
                  <a:latin typeface="+mj-ea"/>
                  <a:ea typeface="+mj-ea"/>
                </a:rPr>
                <a:t> </a:t>
              </a: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수정이</a:t>
              </a:r>
              <a:r>
                <a:rPr lang="en-US" sz="2000" b="1" spc="294" dirty="0">
                  <a:solidFill>
                    <a:srgbClr val="211F1C"/>
                  </a:solidFill>
                  <a:latin typeface="+mj-ea"/>
                  <a:ea typeface="+mj-ea"/>
                </a:rPr>
                <a:t> </a:t>
              </a:r>
              <a:r>
                <a:rPr lang="en-US" sz="2000" b="1" spc="294" dirty="0" err="1">
                  <a:solidFill>
                    <a:srgbClr val="211F1C"/>
                  </a:solidFill>
                  <a:latin typeface="+mj-ea"/>
                  <a:ea typeface="+mj-ea"/>
                </a:rPr>
                <a:t>가능합니다</a:t>
              </a:r>
              <a:endParaRPr lang="en-US" sz="2000" b="1" spc="294" dirty="0">
                <a:solidFill>
                  <a:srgbClr val="211F1C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3454" y="1901095"/>
            <a:ext cx="15561091" cy="7469651"/>
          </a:xfrm>
          <a:custGeom>
            <a:avLst/>
            <a:gdLst/>
            <a:ahLst/>
            <a:cxnLst/>
            <a:rect l="l" t="t" r="r" b="b"/>
            <a:pathLst>
              <a:path w="15561091" h="7469651">
                <a:moveTo>
                  <a:pt x="0" y="0"/>
                </a:moveTo>
                <a:lnTo>
                  <a:pt x="15561092" y="0"/>
                </a:lnTo>
                <a:lnTo>
                  <a:pt x="15561092" y="7469651"/>
                </a:lnTo>
                <a:lnTo>
                  <a:pt x="0" y="746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154" y="541413"/>
            <a:ext cx="5424446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Music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페이지</a:t>
            </a: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marL="0" lvl="0" indent="0" algn="l">
              <a:lnSpc>
                <a:spcPts val="6053"/>
              </a:lnSpc>
              <a:spcBef>
                <a:spcPct val="0"/>
              </a:spcBef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7053341" y="546977"/>
            <a:ext cx="963445" cy="963445"/>
          </a:xfrm>
          <a:custGeom>
            <a:avLst/>
            <a:gdLst/>
            <a:ahLst/>
            <a:cxnLst/>
            <a:rect l="l" t="t" r="r" b="b"/>
            <a:pathLst>
              <a:path w="963445" h="963445">
                <a:moveTo>
                  <a:pt x="0" y="0"/>
                </a:moveTo>
                <a:lnTo>
                  <a:pt x="963445" y="0"/>
                </a:lnTo>
                <a:lnTo>
                  <a:pt x="963445" y="963446"/>
                </a:lnTo>
                <a:lnTo>
                  <a:pt x="0" y="963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9953" y="1837108"/>
            <a:ext cx="8572713" cy="4662869"/>
          </a:xfrm>
          <a:custGeom>
            <a:avLst/>
            <a:gdLst/>
            <a:ahLst/>
            <a:cxnLst/>
            <a:rect l="l" t="t" r="r" b="b"/>
            <a:pathLst>
              <a:path w="8572713" h="4662869">
                <a:moveTo>
                  <a:pt x="0" y="0"/>
                </a:moveTo>
                <a:lnTo>
                  <a:pt x="8572713" y="0"/>
                </a:lnTo>
                <a:lnTo>
                  <a:pt x="8572713" y="4662869"/>
                </a:lnTo>
                <a:lnTo>
                  <a:pt x="0" y="4662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5" r="-73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4681" y="3620193"/>
            <a:ext cx="11114983" cy="5331195"/>
          </a:xfrm>
          <a:custGeom>
            <a:avLst/>
            <a:gdLst/>
            <a:ahLst/>
            <a:cxnLst/>
            <a:rect l="l" t="t" r="r" b="b"/>
            <a:pathLst>
              <a:path w="11114983" h="5331195">
                <a:moveTo>
                  <a:pt x="0" y="0"/>
                </a:moveTo>
                <a:lnTo>
                  <a:pt x="11114983" y="0"/>
                </a:lnTo>
                <a:lnTo>
                  <a:pt x="11114983" y="5331195"/>
                </a:lnTo>
                <a:lnTo>
                  <a:pt x="0" y="5331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9153" y="541413"/>
            <a:ext cx="9206129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53"/>
              </a:lnSpc>
            </a:pPr>
            <a:r>
              <a:rPr lang="en-US" sz="5993" b="1" dirty="0">
                <a:solidFill>
                  <a:srgbClr val="211F1C"/>
                </a:solidFill>
                <a:latin typeface="+mj-ea"/>
                <a:ea typeface="+mj-ea"/>
              </a:rPr>
              <a:t>Fashion &amp; Music </a:t>
            </a:r>
            <a:r>
              <a:rPr lang="en-US" sz="5993" b="1" dirty="0" err="1">
                <a:solidFill>
                  <a:srgbClr val="211F1C"/>
                </a:solidFill>
                <a:latin typeface="+mj-ea"/>
                <a:ea typeface="+mj-ea"/>
              </a:rPr>
              <a:t>페이지</a:t>
            </a: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  <a:p>
            <a:pPr marL="0" lvl="0" indent="0" algn="l">
              <a:lnSpc>
                <a:spcPts val="6053"/>
              </a:lnSpc>
              <a:spcBef>
                <a:spcPct val="0"/>
              </a:spcBef>
            </a:pPr>
            <a:endParaRPr lang="en-US" sz="5993" b="1" dirty="0">
              <a:solidFill>
                <a:srgbClr val="211F1C"/>
              </a:solidFill>
              <a:latin typeface="+mj-ea"/>
              <a:ea typeface="+mj-e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212" y="6925025"/>
            <a:ext cx="4049588" cy="3089124"/>
            <a:chOff x="0" y="0"/>
            <a:chExt cx="872834" cy="7047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72834" cy="752372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스포티파이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로그인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후</a:t>
              </a:r>
            </a:p>
            <a:p>
              <a:pPr algn="ctr">
                <a:lnSpc>
                  <a:spcPts val="2499"/>
                </a:lnSpc>
              </a:pP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재생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플레이어의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좋아요를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누른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뒤</a:t>
              </a:r>
            </a:p>
            <a:p>
              <a:pPr algn="ctr">
                <a:lnSpc>
                  <a:spcPts val="2499"/>
                </a:lnSpc>
              </a:pP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음악과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대응하는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패션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스타일을</a:t>
              </a:r>
              <a:endParaRPr lang="en-US" sz="1700" b="1" spc="249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499"/>
                </a:lnSpc>
              </a:pP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추천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받을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 수 </a:t>
              </a:r>
              <a:r>
                <a:rPr lang="en-US" sz="1700" b="1" spc="249" dirty="0" err="1">
                  <a:solidFill>
                    <a:srgbClr val="000000"/>
                  </a:solidFill>
                  <a:latin typeface="+mj-ea"/>
                  <a:ea typeface="+mj-ea"/>
                </a:rPr>
                <a:t>있습니다</a:t>
              </a:r>
              <a:r>
                <a:rPr lang="en-US" sz="1700" b="1" spc="249" dirty="0">
                  <a:solidFill>
                    <a:srgbClr val="000000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63</Words>
  <Application>Microsoft Office PowerPoint</Application>
  <PresentationFormat>사용자 지정</PresentationFormat>
  <Paragraphs>22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Arial</vt:lpstr>
      <vt:lpstr>Barlow Bold</vt:lpstr>
      <vt:lpstr>Barlow Semi-Bold</vt:lpstr>
      <vt:lpstr>Barlow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safdasdfasfdasdfsafdsadfasdfsafd</dc:title>
  <cp:lastModifiedBy>admin</cp:lastModifiedBy>
  <cp:revision>4</cp:revision>
  <dcterms:created xsi:type="dcterms:W3CDTF">2006-08-16T00:00:00Z</dcterms:created>
  <dcterms:modified xsi:type="dcterms:W3CDTF">2024-05-22T00:23:26Z</dcterms:modified>
  <dc:identifier>DAGF3WZBXjg</dc:identifier>
</cp:coreProperties>
</file>